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2120F5-AE73-3850-0767-63547F7BA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F5A40-2B96-FB14-6A6A-E1C7150FF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38B2C-BA15-DE24-0D48-6E8CF539A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14556-DCE2-4BC3-8B6C-F11C19837A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341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81B28-DFD1-DD51-896D-4319E441B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ED50CF-480D-0DE2-96A6-6EFB71033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D1F04B-4F9C-53A6-797C-FA3BC7D65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D2FE5-F3D4-4EAA-BEB7-4EFA5C92B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102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33994-C14B-6367-DB2D-3F04ADEDC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6A30DB-9DF3-F5FD-18EF-8B9CA0980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EB1483-0952-7FF7-CBE1-7ADC1A4FC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2B49A-B80E-47FD-B937-C6919D671D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76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2674F3-23A3-D1A2-7B0B-09B9F0781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804DD-3F65-0F81-3C88-E0A3B3E58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9BAC4-2231-23A5-9C69-196B34DA5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44B70-193E-4853-91BC-483D878F95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9250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47574-86FC-F455-D2AB-032699D49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95B02-3112-6E34-DB84-03EC63C9C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1ECF5F-937D-68DA-8963-AD239B042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B83F8-0086-4BB2-B1F4-C58AD492F9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7752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893F9F8-6AC9-2381-224A-0C359691A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94C1BAD-B574-D30B-7560-0E44C2F69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1CAFD3-B909-49DB-DC0E-A55135EC8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4ED26-339A-46B3-AC10-6AB76217DE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4533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DDD5F8A-28CA-ACA1-232E-7CE52002D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113DF9-ED34-465C-3FDF-2447BEE9C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B8F87B6-F1B2-90EC-FF02-31D35BBFF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A7995-2C90-44E2-A03C-36D0D7DF43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2879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8A73736-1A11-36A0-E128-560531CE8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149268F-814F-2392-2C74-2B27509A4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7D17AA0-D4DF-ADB0-F571-5918D24A9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F21D6-67A2-4AC6-8393-7D177E7B0D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815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A58FD05-A22E-F202-CC0E-26374B780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6D666D2-004A-0416-30BF-A3EDA1649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7F602BD-BE79-E314-76C8-AE502AE12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564F5-34F0-4CF4-AE7A-3A386E39A2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64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5BFE3E-2B2F-474F-D2E9-4FDBB3CD7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409130-053D-64F5-67A8-2FAE8A221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F78D48-9C76-E5DA-B547-045027E6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E82D1-155E-46A7-865D-37086BC1D2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353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2B92090-C974-D18C-8EE4-3430C1661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E65188-20DF-A9B3-AB53-53E6BF7D3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F39223-656F-55EB-7E54-28C71D608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3556F-831E-4A12-8543-D0BEEE1FC3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8055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22E043C-C320-4942-0146-277E3C8D5C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B510F25-4A5A-3EEB-966C-B23E70FFC6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CAD70-87A7-FAD5-98CD-F935795FC1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C49F7F-1744-FA93-9F8D-973336591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D1363-FF10-E890-9A96-884DD380BA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147DC5-1806-417A-911D-C9C7233610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99B5A8C4-FB4F-73B2-6C14-CE44C357822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0045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My Jesus, I love thee, I know thou art mine,</a:t>
            </a:r>
          </a:p>
          <a:p>
            <a:r>
              <a:rPr lang="en-US" altLang="en-US" sz="4000" dirty="0"/>
              <a:t>For thee all the pleasures of sin I resign;</a:t>
            </a:r>
          </a:p>
          <a:p>
            <a:r>
              <a:rPr lang="en-US" altLang="en-US" sz="4000" dirty="0"/>
              <a:t>My gracious Redeemer, my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art thou,</a:t>
            </a:r>
          </a:p>
          <a:p>
            <a:r>
              <a:rPr lang="en-US" altLang="en-US" sz="4000" dirty="0"/>
              <a:t>If ever I loved thee, my Jesus, 'tis now.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276F6092-AF31-4CE1-5569-60B7699D6E2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00150" y="1700213"/>
            <a:ext cx="9791700" cy="3457575"/>
          </a:xfrm>
        </p:spPr>
        <p:txBody>
          <a:bodyPr/>
          <a:lstStyle/>
          <a:p>
            <a:r>
              <a:rPr lang="en-US" altLang="en-US"/>
              <a:t>Verse 2 </a:t>
            </a:r>
          </a:p>
          <a:p>
            <a:r>
              <a:rPr lang="en-US" altLang="en-US" sz="4000"/>
              <a:t>I love thee because thou hast first lovèd me,</a:t>
            </a:r>
          </a:p>
          <a:p>
            <a:r>
              <a:rPr lang="en-US" altLang="en-US" sz="4000"/>
              <a:t>And purchased my pardon on Calvary's tree;</a:t>
            </a:r>
          </a:p>
          <a:p>
            <a:r>
              <a:rPr lang="en-US" altLang="en-US" sz="4000"/>
              <a:t>I love thee for wearing the thorns on thy brow,</a:t>
            </a:r>
          </a:p>
          <a:p>
            <a:r>
              <a:rPr lang="en-US" altLang="en-US" sz="4000"/>
              <a:t>If ever I loved thee, my Jesus, 'tis now.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0383C96-734D-90F1-2B2C-F340EC5F7A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1341438"/>
            <a:ext cx="9791700" cy="41751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 will love thee in life, I will love thee in death,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praise thee as long as thou </a:t>
            </a:r>
            <a:r>
              <a:rPr lang="en-US" sz="4000" dirty="0" err="1"/>
              <a:t>lendest</a:t>
            </a:r>
            <a:r>
              <a:rPr lang="en-US" sz="4000" dirty="0"/>
              <a:t> me breath;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say, when the death‑dew lies cold on my brow: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If ever I loved thee, my Jesus, 'tis now.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5E05AFD6-659E-3EFF-137E-97B5B597C6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213"/>
            <a:ext cx="9144000" cy="355758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4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In mansions of Glory and endless delight,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I'll ever adore thee and dwell in thy sight;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I'll sing with the glittering crown on my brow: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If ever I loved thee, my Jesus, 'tis now.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2A94A2-82F8-735D-BCB4-53005E327C7E}"/>
              </a:ext>
            </a:extLst>
          </p:cNvPr>
          <p:cNvSpPr txBox="1"/>
          <p:nvPr/>
        </p:nvSpPr>
        <p:spPr>
          <a:xfrm>
            <a:off x="263525" y="5661025"/>
            <a:ext cx="6096000" cy="90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2779616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William Ralph Featherstone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216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Brian Leslie Pratt</dc:creator>
  <cp:lastModifiedBy>Narelle Wheaton</cp:lastModifiedBy>
  <cp:revision>7</cp:revision>
  <dcterms:created xsi:type="dcterms:W3CDTF">1998-11-13T07:40:04Z</dcterms:created>
  <dcterms:modified xsi:type="dcterms:W3CDTF">2023-07-20T01:46:20Z</dcterms:modified>
</cp:coreProperties>
</file>